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B0933-CFE9-46CB-94E7-4E59B8CD497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5D9B6-274D-42F1-B2E4-148A5A926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B0933-CFE9-46CB-94E7-4E59B8CD497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5D9B6-274D-42F1-B2E4-148A5A926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B0933-CFE9-46CB-94E7-4E59B8CD497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5D9B6-274D-42F1-B2E4-148A5A926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B0933-CFE9-46CB-94E7-4E59B8CD497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5D9B6-274D-42F1-B2E4-148A5A926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B0933-CFE9-46CB-94E7-4E59B8CD497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5D9B6-274D-42F1-B2E4-148A5A926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B0933-CFE9-46CB-94E7-4E59B8CD497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5D9B6-274D-42F1-B2E4-148A5A926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B0933-CFE9-46CB-94E7-4E59B8CD497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5D9B6-274D-42F1-B2E4-148A5A926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B0933-CFE9-46CB-94E7-4E59B8CD497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5D9B6-274D-42F1-B2E4-148A5A926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B0933-CFE9-46CB-94E7-4E59B8CD497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5D9B6-274D-42F1-B2E4-148A5A926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B0933-CFE9-46CB-94E7-4E59B8CD497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5D9B6-274D-42F1-B2E4-148A5A926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B0933-CFE9-46CB-94E7-4E59B8CD497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5D9B6-274D-42F1-B2E4-148A5A926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B0933-CFE9-46CB-94E7-4E59B8CD4973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5D9B6-274D-42F1-B2E4-148A5A926D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990600"/>
            <a:ext cx="7772400" cy="1470025"/>
          </a:xfrm>
        </p:spPr>
        <p:txBody>
          <a:bodyPr>
            <a:normAutofit/>
          </a:bodyPr>
          <a:lstStyle/>
          <a:p>
            <a:r>
              <a:rPr lang="en-US" sz="8800" dirty="0" smtClean="0">
                <a:solidFill>
                  <a:schemeClr val="accent1">
                    <a:lumMod val="75000"/>
                  </a:schemeClr>
                </a:solidFill>
                <a:latin typeface="Matura MT Script Capitals" pitchFamily="66" charset="0"/>
                <a:cs typeface="Arial" pitchFamily="34" charset="0"/>
              </a:rPr>
              <a:t>Slovenes</a:t>
            </a:r>
            <a:endParaRPr lang="en-US" sz="8800" dirty="0">
              <a:solidFill>
                <a:schemeClr val="accent1">
                  <a:lumMod val="75000"/>
                </a:schemeClr>
              </a:solidFill>
              <a:latin typeface="Matura MT Script Capitals" pitchFamily="66" charset="0"/>
              <a:cs typeface="Arial" pitchFamily="34" charset="0"/>
            </a:endParaRPr>
          </a:p>
        </p:txBody>
      </p:sp>
      <p:pic>
        <p:nvPicPr>
          <p:cNvPr id="11266" name="Picture 2" descr="http://www.world-flags-symbols.com/_img_nations5/slovenia_fla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352800"/>
            <a:ext cx="5715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547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Papyrus" pitchFamily="66" charset="0"/>
              </a:rPr>
              <a:t>*The Illyrian  and Celtic people came from The </a:t>
            </a:r>
            <a:r>
              <a:rPr lang="en-US" dirty="0" smtClean="0">
                <a:solidFill>
                  <a:schemeClr val="bg1"/>
                </a:solidFill>
                <a:latin typeface="Papyrus" pitchFamily="66" charset="0"/>
              </a:rPr>
              <a:t>Alps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Papyrus" pitchFamily="66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Papyrus" pitchFamily="66" charset="0"/>
              </a:rPr>
              <a:t>*</a:t>
            </a:r>
            <a:r>
              <a:rPr lang="en-US" dirty="0" smtClean="0">
                <a:solidFill>
                  <a:schemeClr val="bg1"/>
                </a:solidFill>
                <a:latin typeface="Papyrus" pitchFamily="66" charset="0"/>
              </a:rPr>
              <a:t>Ruled By: Romans in the 5</a:t>
            </a:r>
            <a:r>
              <a:rPr lang="en-US" baseline="30000" dirty="0" smtClean="0">
                <a:solidFill>
                  <a:schemeClr val="bg1"/>
                </a:solidFill>
                <a:latin typeface="Papyrus" pitchFamily="66" charset="0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Papyrus" pitchFamily="66" charset="0"/>
              </a:rPr>
              <a:t> century- Franks in the 7</a:t>
            </a:r>
            <a:r>
              <a:rPr lang="en-US" baseline="30000" dirty="0" smtClean="0">
                <a:solidFill>
                  <a:schemeClr val="bg1"/>
                </a:solidFill>
                <a:latin typeface="Papyrus" pitchFamily="66" charset="0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Papyrus" pitchFamily="66" charset="0"/>
              </a:rPr>
              <a:t> century </a:t>
            </a:r>
            <a:r>
              <a:rPr lang="en-US" dirty="0" smtClean="0">
                <a:solidFill>
                  <a:schemeClr val="bg1"/>
                </a:solidFill>
                <a:latin typeface="Papyrus" pitchFamily="66" charset="0"/>
              </a:rPr>
              <a:t>– Ottoma</a:t>
            </a:r>
            <a:r>
              <a:rPr lang="en-US" dirty="0" smtClean="0">
                <a:solidFill>
                  <a:schemeClr val="bg1"/>
                </a:solidFill>
                <a:latin typeface="Papyrus" pitchFamily="66" charset="0"/>
              </a:rPr>
              <a:t>n Empire</a:t>
            </a:r>
            <a:r>
              <a:rPr lang="en-US" dirty="0" smtClean="0">
                <a:solidFill>
                  <a:schemeClr val="bg1"/>
                </a:solidFill>
                <a:latin typeface="Papyrus" pitchFamily="66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Papyrus" pitchFamily="66" charset="0"/>
              </a:rPr>
              <a:t>in the 16</a:t>
            </a:r>
            <a:r>
              <a:rPr lang="en-US" baseline="30000" dirty="0" smtClean="0">
                <a:solidFill>
                  <a:schemeClr val="bg1"/>
                </a:solidFill>
                <a:latin typeface="Papyrus" pitchFamily="66" charset="0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Papyrus" pitchFamily="66" charset="0"/>
              </a:rPr>
              <a:t> and 17</a:t>
            </a:r>
            <a:r>
              <a:rPr lang="en-US" baseline="30000" dirty="0" smtClean="0">
                <a:solidFill>
                  <a:schemeClr val="bg1"/>
                </a:solidFill>
                <a:latin typeface="Papyrus" pitchFamily="66" charset="0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Papyrus" pitchFamily="66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Papyrus" pitchFamily="66" charset="0"/>
              </a:rPr>
              <a:t>century-Yugoslavia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Papyrus" pitchFamily="66" charset="0"/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Papyrus" pitchFamily="66" charset="0"/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Papyrus" pitchFamily="66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Papyrus" pitchFamily="66" charset="0"/>
              </a:rPr>
              <a:t>*</a:t>
            </a:r>
            <a:r>
              <a:rPr lang="en-US" dirty="0" smtClean="0">
                <a:solidFill>
                  <a:schemeClr val="bg1"/>
                </a:solidFill>
                <a:latin typeface="Papyrus" pitchFamily="66" charset="0"/>
              </a:rPr>
              <a:t>Most of the people are Romanian</a:t>
            </a:r>
          </a:p>
          <a:p>
            <a:pPr>
              <a:buNone/>
            </a:pPr>
            <a:endParaRPr lang="en-US" dirty="0">
              <a:latin typeface="Papyru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  <a:t>Ruler/Ruling Group Influences</a:t>
            </a:r>
            <a:endParaRPr lang="en-US" dirty="0">
              <a:solidFill>
                <a:schemeClr val="bg1">
                  <a:lumMod val="95000"/>
                </a:schemeClr>
              </a:solidFill>
              <a:latin typeface="Papyru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743200"/>
            <a:ext cx="8229600" cy="38401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*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Papyrus" pitchFamily="66" charset="0"/>
              </a:rPr>
              <a:t>The Slovenians adopted some of the cultures from the Ottoman Empire</a:t>
            </a: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Papyrus" pitchFamily="66" charset="0"/>
              </a:rPr>
              <a:t>*Some Slovenians are now Muslims</a:t>
            </a:r>
            <a:endParaRPr lang="en-US" dirty="0">
              <a:solidFill>
                <a:schemeClr val="tx2">
                  <a:lumMod val="75000"/>
                </a:schemeClr>
              </a:solidFill>
              <a:latin typeface="Papyru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  <a:t>Wars/Conflicts</a:t>
            </a:r>
            <a:endParaRPr lang="en-US" dirty="0">
              <a:solidFill>
                <a:schemeClr val="bg1">
                  <a:lumMod val="95000"/>
                </a:schemeClr>
              </a:solidFill>
              <a:latin typeface="Papyru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720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  <a:t>*During the invasion, in World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  <a:t>War II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  <a:t>i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  <a:t>n Yugoslavia,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  <a:t>the Slovenes were part of the Germans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  <a:t>*Dec 23 1990- 10 day war for their independence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  <a:t>*World War I ended the ruling of the </a:t>
            </a:r>
            <a:r>
              <a:rPr lang="en-US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  <a:t>Ottoman Empire</a:t>
            </a:r>
            <a:endParaRPr lang="en-US" dirty="0">
              <a:solidFill>
                <a:schemeClr val="bg1">
                  <a:lumMod val="95000"/>
                </a:schemeClr>
              </a:solidFill>
              <a:latin typeface="Papyru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  <a:t>Religion:</a:t>
            </a:r>
            <a:br>
              <a:rPr lang="en-US" dirty="0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</a:b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  <a:t>Majority were Christianity </a:t>
            </a:r>
            <a:r>
              <a:rPr lang="en-US" dirty="0" smtClean="0">
                <a:latin typeface="Papyrus" pitchFamily="66" charset="0"/>
              </a:rPr>
              <a:t/>
            </a:r>
            <a:br>
              <a:rPr lang="en-US" dirty="0" smtClean="0">
                <a:latin typeface="Papyrus" pitchFamily="66" charset="0"/>
              </a:rPr>
            </a:br>
            <a:endParaRPr lang="en-US" dirty="0">
              <a:latin typeface="Papyru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306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  <a:t>There economy was based on money from foreign trade. It made up a 120% of their GDP</a:t>
            </a:r>
            <a:endParaRPr lang="en-US" sz="4000" dirty="0">
              <a:solidFill>
                <a:schemeClr val="bg1">
                  <a:lumMod val="95000"/>
                </a:schemeClr>
              </a:solidFill>
              <a:latin typeface="Papyru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bibleplaces.com/images/Elah_Valley_pistachio_tree_75-17t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906899"/>
            <a:ext cx="2819400" cy="1874901"/>
          </a:xfrm>
          <a:prstGeom prst="rect">
            <a:avLst/>
          </a:prstGeom>
          <a:noFill/>
        </p:spPr>
      </p:pic>
      <p:pic>
        <p:nvPicPr>
          <p:cNvPr id="1028" name="Picture 4" descr="http://spencersjourney.files.wordpress.com/2009/04/tatra-mountains-zakopa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124200"/>
            <a:ext cx="2908299" cy="193056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  <a:t>Geography</a:t>
            </a:r>
            <a:r>
              <a:rPr lang="en-US" dirty="0" smtClean="0">
                <a:latin typeface="Papyrus" pitchFamily="66" charset="0"/>
              </a:rPr>
              <a:t> </a:t>
            </a:r>
            <a:endParaRPr lang="en-US" dirty="0">
              <a:latin typeface="Papyru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  <a:t>Mediterranean Sea helped the trade and supply of fish</a:t>
            </a:r>
          </a:p>
          <a:p>
            <a:pPr marL="514350" indent="-514350">
              <a:buAutoNum type="arabicParenR"/>
            </a:pPr>
            <a:endParaRPr lang="en-US" dirty="0" smtClean="0">
              <a:solidFill>
                <a:schemeClr val="bg1">
                  <a:lumMod val="95000"/>
                </a:schemeClr>
              </a:solidFill>
              <a:latin typeface="Papyrus" pitchFamily="66" charset="0"/>
            </a:endParaRPr>
          </a:p>
          <a:p>
            <a:pPr marL="514350" indent="-514350">
              <a:buNone/>
            </a:pPr>
            <a:endParaRPr lang="en-US" dirty="0" smtClean="0">
              <a:solidFill>
                <a:schemeClr val="bg1">
                  <a:lumMod val="95000"/>
                </a:schemeClr>
              </a:solidFill>
              <a:latin typeface="Papyrus" pitchFamily="66" charset="0"/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Papyrus" pitchFamily="66" charset="0"/>
              </a:rPr>
              <a:t>2)The mountains gave them hunting regions</a:t>
            </a:r>
          </a:p>
          <a:p>
            <a:pPr marL="514350" indent="-514350">
              <a:buNone/>
            </a:pPr>
            <a:endParaRPr lang="en-US" dirty="0" smtClean="0">
              <a:solidFill>
                <a:schemeClr val="bg1">
                  <a:lumMod val="95000"/>
                </a:schemeClr>
              </a:solidFill>
              <a:latin typeface="Papyrus" pitchFamily="66" charset="0"/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Papyrus" pitchFamily="66" charset="0"/>
              </a:rPr>
              <a:t>3)The valley helped supply water</a:t>
            </a:r>
          </a:p>
          <a:p>
            <a:pPr marL="514350" indent="-514350">
              <a:buNone/>
            </a:pPr>
            <a:endParaRPr lang="en-US" dirty="0"/>
          </a:p>
        </p:txBody>
      </p:sp>
      <p:pic>
        <p:nvPicPr>
          <p:cNvPr id="1026" name="Picture 2" descr="http://upload.wikimedia.org/wikipedia/commons/thumb/d/d8/Mediterranean_Sea_political_map-en.svg/800px-Mediterranean_Sea_political_map-en.svg.png"/>
          <p:cNvPicPr>
            <a:picLocks noChangeAspect="1" noChangeArrowheads="1"/>
          </p:cNvPicPr>
          <p:nvPr/>
        </p:nvPicPr>
        <p:blipFill>
          <a:blip r:embed="rId4" cstate="print"/>
          <a:srcRect l="7980" t="29101" b="16336"/>
          <a:stretch>
            <a:fillRect/>
          </a:stretch>
        </p:blipFill>
        <p:spPr bwMode="auto">
          <a:xfrm>
            <a:off x="3200400" y="1600200"/>
            <a:ext cx="3339014" cy="1447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145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Slovenes</vt:lpstr>
      <vt:lpstr>Slide 2</vt:lpstr>
      <vt:lpstr>Ruler/Ruling Group Influences</vt:lpstr>
      <vt:lpstr>Wars/Conflicts</vt:lpstr>
      <vt:lpstr>Religion: Majority were Christianity  </vt:lpstr>
      <vt:lpstr>Geography 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Slovenes</dc:title>
  <dc:creator>kerriaschneider</dc:creator>
  <cp:lastModifiedBy>kerriaschneider</cp:lastModifiedBy>
  <cp:revision>15</cp:revision>
  <dcterms:created xsi:type="dcterms:W3CDTF">2010-04-30T18:01:54Z</dcterms:created>
  <dcterms:modified xsi:type="dcterms:W3CDTF">2010-05-07T18:27:57Z</dcterms:modified>
</cp:coreProperties>
</file>